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4" r:id="rId7"/>
    <p:sldId id="263" r:id="rId8"/>
    <p:sldId id="266" r:id="rId9"/>
    <p:sldId id="268" r:id="rId10"/>
    <p:sldId id="267" r:id="rId11"/>
    <p:sldId id="269" r:id="rId12"/>
    <p:sldId id="271" r:id="rId13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360E"/>
    <a:srgbClr val="974B95"/>
    <a:srgbClr val="AA7D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36DEB3-D784-4625-81A5-1024D9329C76}" v="1" dt="2022-01-13T13:50:59.2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ios Starqua" userId="8cf9fb8f937025db" providerId="LiveId" clId="{4E36DEB3-D784-4625-81A5-1024D9329C76}"/>
    <pc:docChg chg="custSel modSld">
      <pc:chgData name="Keios Starqua" userId="8cf9fb8f937025db" providerId="LiveId" clId="{4E36DEB3-D784-4625-81A5-1024D9329C76}" dt="2022-01-13T13:51:06.837" v="46" actId="1076"/>
      <pc:docMkLst>
        <pc:docMk/>
      </pc:docMkLst>
      <pc:sldChg chg="addSp delSp modSp mod delAnim">
        <pc:chgData name="Keios Starqua" userId="8cf9fb8f937025db" providerId="LiveId" clId="{4E36DEB3-D784-4625-81A5-1024D9329C76}" dt="2022-01-13T13:51:06.837" v="46" actId="1076"/>
        <pc:sldMkLst>
          <pc:docMk/>
          <pc:sldMk cId="0" sldId="268"/>
        </pc:sldMkLst>
        <pc:spChg chg="add mod">
          <ac:chgData name="Keios Starqua" userId="8cf9fb8f937025db" providerId="LiveId" clId="{4E36DEB3-D784-4625-81A5-1024D9329C76}" dt="2022-01-13T13:49:09.397" v="41" actId="1076"/>
          <ac:spMkLst>
            <pc:docMk/>
            <pc:sldMk cId="0" sldId="268"/>
            <ac:spMk id="2" creationId="{9EC98CA8-5B30-40A9-BDC7-165CCFD8595F}"/>
          </ac:spMkLst>
        </pc:spChg>
        <pc:picChg chg="del">
          <ac:chgData name="Keios Starqua" userId="8cf9fb8f937025db" providerId="LiveId" clId="{4E36DEB3-D784-4625-81A5-1024D9329C76}" dt="2022-01-13T13:46:12.896" v="0" actId="478"/>
          <ac:picMkLst>
            <pc:docMk/>
            <pc:sldMk cId="0" sldId="268"/>
            <ac:picMk id="3" creationId="{00000000-0000-0000-0000-000000000000}"/>
          </ac:picMkLst>
        </pc:picChg>
        <pc:picChg chg="add mod">
          <ac:chgData name="Keios Starqua" userId="8cf9fb8f937025db" providerId="LiveId" clId="{4E36DEB3-D784-4625-81A5-1024D9329C76}" dt="2022-01-13T13:51:06.837" v="46" actId="1076"/>
          <ac:picMkLst>
            <pc:docMk/>
            <pc:sldMk cId="0" sldId="268"/>
            <ac:picMk id="5" creationId="{7B38B296-0888-4382-9F61-1B9968B44930}"/>
          </ac:picMkLst>
        </pc:picChg>
        <pc:picChg chg="del">
          <ac:chgData name="Keios Starqua" userId="8cf9fb8f937025db" providerId="LiveId" clId="{4E36DEB3-D784-4625-81A5-1024D9329C76}" dt="2022-01-13T13:50:47.403" v="42" actId="478"/>
          <ac:picMkLst>
            <pc:docMk/>
            <pc:sldMk cId="0" sldId="268"/>
            <ac:picMk id="14" creationId="{00000000-0000-0000-0000-00000000000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173B7-67EA-4584-8A7D-74CF7E789818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2EAE83-B5FE-462D-8E70-2DBB81FDF28F}" type="slidenum">
              <a:rPr lang="vi-VN" smtClean="0"/>
              <a:t>‹#›</a:t>
            </a:fld>
            <a:endParaRPr lang="vi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4E882-C4A7-4782-A69E-287E3C3714F0}" type="datetimeFigureOut">
              <a:rPr lang="vi-VN" smtClean="0"/>
              <a:t>13/01/2022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B96F1-E4EA-4654-AC95-B4E90D910045}" type="slidenum">
              <a:rPr lang="vi-VN" smtClean="0"/>
              <a:t>‹#›</a:t>
            </a:fld>
            <a:endParaRPr lang="vi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85454" y="1708727"/>
            <a:ext cx="67979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AA7D56"/>
                </a:solidFill>
                <a:latin typeface="Myriad Pro" panose="020B0503030403020204" pitchFamily="34" charset="0"/>
                <a:cs typeface="Myanmar Text" panose="020B0502040204020203" pitchFamily="34" charset="0"/>
              </a:rPr>
              <a:t>PHẦN MỀM QUẢN LÝ TRÀ SỮA CHIN </a:t>
            </a:r>
            <a:r>
              <a:rPr lang="en-US" sz="2800" b="1" dirty="0" err="1">
                <a:solidFill>
                  <a:srgbClr val="AA7D56"/>
                </a:solidFill>
                <a:latin typeface="Myriad Pro" panose="020B0503030403020204" pitchFamily="34" charset="0"/>
                <a:cs typeface="Myanmar Text" panose="020B0502040204020203" pitchFamily="34" charset="0"/>
              </a:rPr>
              <a:t>CHIN</a:t>
            </a:r>
            <a:endParaRPr lang="vi-VN" sz="2800" b="1" dirty="0">
              <a:solidFill>
                <a:srgbClr val="AA7D56"/>
              </a:solidFill>
              <a:latin typeface="Myriad Pro" panose="020B0503030403020204" pitchFamily="34" charset="0"/>
              <a:cs typeface="Myanmar Text" panose="020B05020402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27380" y="2432002"/>
            <a:ext cx="1293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AA7D56"/>
                </a:solidFill>
                <a:latin typeface="Myriad Pro" panose="020B0503030403020204" pitchFamily="34" charset="0"/>
              </a:rPr>
              <a:t>Nhóm</a:t>
            </a:r>
            <a:r>
              <a:rPr lang="en-US" sz="2400" b="1" dirty="0">
                <a:solidFill>
                  <a:srgbClr val="AA7D56"/>
                </a:solidFill>
                <a:latin typeface="Myriad Pro" panose="020B0503030403020204" pitchFamily="34" charset="0"/>
              </a:rPr>
              <a:t> 1</a:t>
            </a:r>
            <a:endParaRPr lang="vi-VN" sz="2400" b="1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13163" y="3093722"/>
            <a:ext cx="2336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Tạ</a:t>
            </a: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Quang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Khôi</a:t>
            </a:r>
            <a:endParaRPr lang="en-US" sz="2000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13163" y="3485518"/>
            <a:ext cx="233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Trần</a:t>
            </a: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Trọng</a:t>
            </a: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Tiến</a:t>
            </a:r>
            <a:endParaRPr lang="vi-VN" sz="2000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85453" y="3885628"/>
            <a:ext cx="2207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Lê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Quốc</a:t>
            </a: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</a:t>
            </a:r>
            <a:r>
              <a:rPr lang="en-US" sz="2000" dirty="0" err="1">
                <a:solidFill>
                  <a:srgbClr val="AA7D56"/>
                </a:solidFill>
                <a:latin typeface="Myriad Pro" panose="020B0503030403020204" pitchFamily="34" charset="0"/>
              </a:rPr>
              <a:t>Khánh</a:t>
            </a:r>
            <a:endParaRPr lang="vi-VN" sz="2000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85570" y="4285615"/>
            <a:ext cx="27406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AA7D56"/>
                </a:solidFill>
                <a:latin typeface="Myriad Pro" panose="020B0503030403020204" pitchFamily="34" charset="0"/>
              </a:rPr>
              <a:t> Hoàng Ngọc Trung</a:t>
            </a:r>
            <a:endParaRPr lang="vi-VN" sz="2000" dirty="0">
              <a:solidFill>
                <a:srgbClr val="AA7D56"/>
              </a:solidFill>
              <a:latin typeface="Myriad Pro" panose="020B050303040302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66" y="5398057"/>
            <a:ext cx="1341582" cy="134158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4209415" y="3044825"/>
            <a:ext cx="37725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 startAt="5"/>
            </a:pPr>
            <a:r>
              <a:rPr lang="en-US" sz="4400" b="1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TỔNG KẾT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2478810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̉nh chụp màn hình 2021-12-26 0505131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70" y="290195"/>
            <a:ext cx="3448050" cy="49784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41605" y="309245"/>
            <a:ext cx="45904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           Phương hướng phát triển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05" y="5002935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60805" y="3044825"/>
            <a:ext cx="38119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/>
            </a:pPr>
            <a:r>
              <a:rPr lang="en-US" sz="4400" b="1" dirty="0">
                <a:solidFill>
                  <a:schemeClr val="bg1"/>
                </a:solidFill>
                <a:latin typeface="Myriad Pro" panose="020B0503030403020204" pitchFamily="34" charset="0"/>
              </a:rPr>
              <a:t>GIỚI THIỆU</a:t>
            </a:r>
            <a:endParaRPr lang="vi-VN" sz="4400" b="1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08040" y="2767965"/>
            <a:ext cx="628396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vi-VN" sz="2000" b="0" i="0" dirty="0">
                <a:solidFill>
                  <a:srgbClr val="AA7D56"/>
                </a:solidFill>
                <a:effectLst/>
                <a:latin typeface="Myriad Pro" panose="020B0503030403020204" pitchFamily="34" charset="0"/>
                <a:cs typeface="Myriad Pro" panose="020B0503030403020204" pitchFamily="34" charset="0"/>
              </a:rPr>
              <a:t>Ngày nay với sự phát triển công nghệ vượt trội giúp</a:t>
            </a:r>
            <a:r>
              <a:rPr lang="en-US" altLang="vi-VN" sz="2000" b="0" i="0" dirty="0">
                <a:solidFill>
                  <a:srgbClr val="AA7D56"/>
                </a:solidFill>
                <a:effectLst/>
                <a:latin typeface="Myriad Pro" panose="020B0503030403020204" pitchFamily="34" charset="0"/>
                <a:cs typeface="Myriad Pro" panose="020B0503030403020204" pitchFamily="34" charset="0"/>
              </a:rPr>
              <a:t> </a:t>
            </a:r>
            <a:r>
              <a:rPr lang="vi-VN" sz="2000" b="0" i="0" dirty="0">
                <a:solidFill>
                  <a:srgbClr val="AA7D56"/>
                </a:solidFill>
                <a:effectLst/>
                <a:latin typeface="Myriad Pro" panose="020B0503030403020204" pitchFamily="34" charset="0"/>
                <a:cs typeface="Myriad Pro" panose="020B0503030403020204" pitchFamily="34" charset="0"/>
              </a:rPr>
              <a:t>cuộc sống tốt hơn. Vì thế, nhóm chúng em làm khảo</a:t>
            </a:r>
            <a:r>
              <a:rPr lang="en-US" altLang="vi-VN" sz="2000" b="0" i="0" dirty="0">
                <a:solidFill>
                  <a:srgbClr val="AA7D56"/>
                </a:solidFill>
                <a:effectLst/>
                <a:latin typeface="Myriad Pro" panose="020B0503030403020204" pitchFamily="34" charset="0"/>
                <a:cs typeface="Myriad Pro" panose="020B0503030403020204" pitchFamily="34" charset="0"/>
              </a:rPr>
              <a:t> </a:t>
            </a:r>
            <a:r>
              <a:rPr lang="vi-VN" sz="2000" b="0" i="0" dirty="0">
                <a:solidFill>
                  <a:srgbClr val="AA7D56"/>
                </a:solidFill>
                <a:effectLst/>
                <a:latin typeface="Myriad Pro" panose="020B0503030403020204" pitchFamily="34" charset="0"/>
                <a:cs typeface="Myriad Pro" panose="020B0503030403020204" pitchFamily="34" charset="0"/>
              </a:rPr>
              <a:t>sát và viết chương trình hộ trợ quán trà sửa </a:t>
            </a:r>
            <a:r>
              <a:rPr lang="vi-VN" sz="2000" b="1" i="0" dirty="0">
                <a:solidFill>
                  <a:srgbClr val="AA7D56"/>
                </a:solidFill>
                <a:effectLst/>
                <a:latin typeface="Myriad Pro" panose="020B0503030403020204" pitchFamily="34" charset="0"/>
                <a:cs typeface="Myriad Pro" panose="020B0503030403020204" pitchFamily="34" charset="0"/>
              </a:rPr>
              <a:t>Chin Chin</a:t>
            </a:r>
            <a:r>
              <a:rPr lang="vi-VN" sz="2000" b="0" i="0" dirty="0">
                <a:solidFill>
                  <a:srgbClr val="AA7D56"/>
                </a:solidFill>
                <a:effectLst/>
                <a:latin typeface="Myriad Pro" panose="020B0503030403020204" pitchFamily="34" charset="0"/>
                <a:cs typeface="Myriad Pro" panose="020B0503030403020204" pitchFamily="34" charset="0"/>
              </a:rPr>
              <a:t> số hóa quy trình quản lý của họ.</a:t>
            </a:r>
            <a:r>
              <a:rPr lang="vi-VN" b="0" i="0" dirty="0">
                <a:solidFill>
                  <a:srgbClr val="000000"/>
                </a:solidFill>
                <a:effectLst/>
                <a:latin typeface="Myriad Pro" panose="020B0503030403020204" pitchFamily="34" charset="0"/>
                <a:cs typeface="Myriad Pro" panose="020B0503030403020204" pitchFamily="34" charset="0"/>
              </a:rPr>
              <a:t> 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400" y="240435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10585" y="3044825"/>
            <a:ext cx="53701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 startAt="2"/>
            </a:pPr>
            <a:r>
              <a:rPr lang="vi-VN" sz="4400" b="1" i="0" dirty="0">
                <a:solidFill>
                  <a:schemeClr val="bg1"/>
                </a:solidFill>
                <a:effectLst/>
                <a:latin typeface="Myriad Pro" panose="020B0503030403020204" pitchFamily="34" charset="0"/>
              </a:rPr>
              <a:t>KHẢO SÁT SƠ BỘ </a:t>
            </a:r>
            <a:endParaRPr lang="vi-VN" sz="4400" b="1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5" y="2487700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971" y="377997"/>
            <a:ext cx="4956058" cy="92964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479636" y="550430"/>
            <a:ext cx="323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sz="3200" dirty="0">
                <a:solidFill>
                  <a:schemeClr val="bg1"/>
                </a:solidFill>
                <a:latin typeface="Myriad Pro" panose="020B0503030403020204" pitchFamily="34" charset="0"/>
              </a:rPr>
              <a:t>Sơ đồ tổ chức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342" y="1999625"/>
            <a:ext cx="6720567" cy="44803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2" y="4174836"/>
            <a:ext cx="2795046" cy="279504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0" y="251230"/>
            <a:ext cx="1747983" cy="174798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074" y="3929896"/>
            <a:ext cx="3254554" cy="29281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2787015" y="3044825"/>
            <a:ext cx="66173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 startAt="3"/>
            </a:pPr>
            <a:r>
              <a:rPr lang="en-US" sz="4400" b="1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PHÂN TÍCH HỆ THỐNG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75" y="2488335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̉nh chụp màn hình 2021-12-26 050513111"/>
          <p:cNvPicPr/>
          <p:nvPr/>
        </p:nvPicPr>
        <p:blipFill>
          <a:blip r:embed="rId3"/>
          <a:stretch>
            <a:fillRect/>
          </a:stretch>
        </p:blipFill>
        <p:spPr>
          <a:xfrm>
            <a:off x="1391920" y="244475"/>
            <a:ext cx="2650490" cy="49657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91440" y="262890"/>
            <a:ext cx="39509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               Xác định tác nhân</a:t>
            </a:r>
          </a:p>
        </p:txBody>
      </p:sp>
      <p:sp>
        <p:nvSpPr>
          <p:cNvPr id="14" name="Text Box 13"/>
          <p:cNvSpPr txBox="1"/>
          <p:nvPr/>
        </p:nvSpPr>
        <p:spPr>
          <a:xfrm>
            <a:off x="2406650" y="2553335"/>
            <a:ext cx="185547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Chủ quán</a:t>
            </a:r>
          </a:p>
        </p:txBody>
      </p:sp>
      <p:sp>
        <p:nvSpPr>
          <p:cNvPr id="15" name="Text Box 14"/>
          <p:cNvSpPr txBox="1"/>
          <p:nvPr/>
        </p:nvSpPr>
        <p:spPr>
          <a:xfrm>
            <a:off x="4322445" y="2552065"/>
            <a:ext cx="17900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Quản lý</a:t>
            </a:r>
          </a:p>
        </p:txBody>
      </p:sp>
      <p:sp>
        <p:nvSpPr>
          <p:cNvPr id="16" name="Text Box 15"/>
          <p:cNvSpPr txBox="1"/>
          <p:nvPr/>
        </p:nvSpPr>
        <p:spPr>
          <a:xfrm>
            <a:off x="6230620" y="1722755"/>
            <a:ext cx="176911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Nhân viên thu ngân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510" y="230910"/>
            <a:ext cx="1747983" cy="1747983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7999730" y="1722755"/>
            <a:ext cx="192468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Nhân viên pha chế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3" grpId="0"/>
      <p:bldP spid="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̉nh chụp màn hình 2021-12-26 0505131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70" y="290195"/>
            <a:ext cx="4978400" cy="49784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74295" y="327660"/>
            <a:ext cx="61880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n-US" sz="2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             Xác định Use Case của từng tác nhân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363220" y="2485390"/>
            <a:ext cx="25082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Chủ quán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3536950" y="2485390"/>
            <a:ext cx="21177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Quản Lý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6152515" y="2115820"/>
            <a:ext cx="283019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Nhân viên thu ngân</a:t>
            </a:r>
          </a:p>
        </p:txBody>
      </p:sp>
      <p:sp>
        <p:nvSpPr>
          <p:cNvPr id="13" name="Text Box 12"/>
          <p:cNvSpPr txBox="1"/>
          <p:nvPr/>
        </p:nvSpPr>
        <p:spPr>
          <a:xfrm>
            <a:off x="19050" y="3930650"/>
            <a:ext cx="306514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yriad Pro" panose="020B0503030403020204" pitchFamily="34" charset="0"/>
                <a:cs typeface="Myriad Pro" panose="020B0503030403020204" pitchFamily="34" charset="0"/>
              </a:rPr>
              <a:t>Xem thông tin kho.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yriad Pro" panose="020B0503030403020204" pitchFamily="34" charset="0"/>
                <a:cs typeface="Myriad Pro" panose="020B0503030403020204" pitchFamily="34" charset="0"/>
              </a:rPr>
              <a:t>Xem Bảng Chấm Công.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yriad Pro" panose="020B0503030403020204" pitchFamily="34" charset="0"/>
                <a:cs typeface="Myriad Pro" panose="020B0503030403020204" pitchFamily="34" charset="0"/>
              </a:rPr>
              <a:t>Xem Báo Cáo Doanh Thu.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yriad Pro" panose="020B0503030403020204" pitchFamily="34" charset="0"/>
                <a:cs typeface="Myriad Pro" panose="020B0503030403020204" pitchFamily="34" charset="0"/>
              </a:rPr>
              <a:t>Quản Lý Menu.</a:t>
            </a:r>
          </a:p>
        </p:txBody>
      </p:sp>
      <p:sp>
        <p:nvSpPr>
          <p:cNvPr id="16" name="Text Box 15"/>
          <p:cNvSpPr txBox="1"/>
          <p:nvPr/>
        </p:nvSpPr>
        <p:spPr>
          <a:xfrm>
            <a:off x="3093085" y="3930650"/>
            <a:ext cx="30092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Quản Lý Lịch Làm.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Thống Kê Doanh Thu.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Quản Lý Kho.</a:t>
            </a:r>
          </a:p>
        </p:txBody>
      </p:sp>
      <p:sp>
        <p:nvSpPr>
          <p:cNvPr id="17" name="Text Box 16"/>
          <p:cNvSpPr txBox="1"/>
          <p:nvPr/>
        </p:nvSpPr>
        <p:spPr>
          <a:xfrm>
            <a:off x="6107430" y="3930650"/>
            <a:ext cx="29413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Tiếp nhận đơn hàng.</a:t>
            </a:r>
          </a:p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Thống kê doanh thu trong ngày.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420" y="4945150"/>
            <a:ext cx="1747983" cy="1747983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3103245" y="1637665"/>
            <a:ext cx="0" cy="4028440"/>
          </a:xfrm>
          <a:prstGeom prst="line">
            <a:avLst/>
          </a:prstGeom>
          <a:ln w="28575">
            <a:solidFill>
              <a:srgbClr val="6E36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088380" y="1637665"/>
            <a:ext cx="15875" cy="4069715"/>
          </a:xfrm>
          <a:prstGeom prst="line">
            <a:avLst/>
          </a:prstGeom>
          <a:ln w="28575">
            <a:solidFill>
              <a:srgbClr val="6E36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/>
          <p:cNvCxnSpPr/>
          <p:nvPr/>
        </p:nvCxnSpPr>
        <p:spPr>
          <a:xfrm>
            <a:off x="9051925" y="1637665"/>
            <a:ext cx="15875" cy="4069715"/>
          </a:xfrm>
          <a:prstGeom prst="line">
            <a:avLst/>
          </a:prstGeom>
          <a:ln w="28575">
            <a:solidFill>
              <a:srgbClr val="6E36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Box 2"/>
          <p:cNvSpPr txBox="1"/>
          <p:nvPr/>
        </p:nvSpPr>
        <p:spPr>
          <a:xfrm>
            <a:off x="9239250" y="2146935"/>
            <a:ext cx="260032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Nhân viên pha chế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9032875" y="3930650"/>
            <a:ext cx="28555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en-US" sz="2000" b="1">
                <a:solidFill>
                  <a:srgbClr val="6E360E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Kiểm soát lượng tồn hàng mỗi ngày.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11" grpId="0"/>
      <p:bldP spid="12" grpId="0"/>
      <p:bldP spid="13" grpId="0"/>
      <p:bldP spid="13" grpId="1"/>
      <p:bldP spid="16" grpId="0"/>
      <p:bldP spid="16" grpId="1"/>
      <p:bldP spid="17" grpId="0"/>
      <p:bldP spid="17" grpId="1"/>
      <p:bldP spid="5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2614930" y="3044825"/>
            <a:ext cx="69627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 startAt="4"/>
            </a:pPr>
            <a:r>
              <a:rPr lang="en-US" sz="4400" b="1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TỔNG QUAN HỆ THỐNG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0" y="2488335"/>
            <a:ext cx="1747983" cy="1747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taruml_unregistered_registered-removebg-preview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355" y="3497580"/>
            <a:ext cx="2054860" cy="993140"/>
          </a:xfrm>
          <a:prstGeom prst="rect">
            <a:avLst/>
          </a:prstGeom>
        </p:spPr>
      </p:pic>
      <p:pic>
        <p:nvPicPr>
          <p:cNvPr id="10" name="Picture 9" descr="Ảnh chụp màn hình 2021-12-26 0505131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4445" y="290195"/>
            <a:ext cx="3216910" cy="49784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152400" y="327660"/>
            <a:ext cx="4752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>
                <a:solidFill>
                  <a:schemeClr val="bg1"/>
                </a:solidFill>
                <a:latin typeface="Myriad Pro" panose="020B0503030403020204" pitchFamily="34" charset="0"/>
                <a:cs typeface="Myriad Pro" panose="020B0503030403020204" pitchFamily="34" charset="0"/>
              </a:rPr>
              <a:t>           Các công nghệ sử dụng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240" y="164870"/>
            <a:ext cx="1747983" cy="17479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C98CA8-5B30-40A9-BDC7-165CCFD8595F}"/>
              </a:ext>
            </a:extLst>
          </p:cNvPr>
          <p:cNvSpPr txBox="1"/>
          <p:nvPr/>
        </p:nvSpPr>
        <p:spPr>
          <a:xfrm>
            <a:off x="2950088" y="3090545"/>
            <a:ext cx="3573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Myriad Pro" panose="020B0503030403020204" pitchFamily="34" charset="0"/>
              </a:rPr>
              <a:t>Ngôn Ngữ SQL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B38B296-0888-4382-9F61-1B9968B449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70223" y="2030599"/>
            <a:ext cx="1349234" cy="13492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197</Words>
  <Application>Microsoft Office PowerPoint</Application>
  <PresentationFormat>Widescreen</PresentationFormat>
  <Paragraphs>36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Myriad Pro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Hoàng Ngọc Trung</dc:creator>
  <cp:lastModifiedBy>Keios Starqua</cp:lastModifiedBy>
  <cp:revision>10</cp:revision>
  <dcterms:created xsi:type="dcterms:W3CDTF">2021-12-25T21:28:00Z</dcterms:created>
  <dcterms:modified xsi:type="dcterms:W3CDTF">2022-01-13T13:51:20Z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1A6AB6B9EECB47F0880B8766E05E2D8D</vt:lpwstr>
  </property>
  <property fmtid="{D5CDD505-2E9C-101B-9397-08002B2CF9AE}" pid="3" name="KSOProductBuildVer">
    <vt:lpwstr>1033-11.2.0.10294</vt:lpwstr>
  </property>
</Properties>
</file>

<file path=docProps/thumbnail.jpeg>
</file>